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DFB9"/>
    <a:srgbClr val="233342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787ADA-3AA2-45E4-8839-6FAA6A081541}" v="11" dt="2022-03-11T13:11:26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7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637-D823-42AA-847C-74C086B45F7E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D265E-5454-4B76-943D-31F0ECA481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2374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4AF5B-9728-42CE-83B5-C878D4CA8BB6}" type="datetimeFigureOut">
              <a:rPr lang="en-GB" smtClean="0"/>
              <a:t>24/03/2022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26D59-4C20-462E-A896-24D5CECCF2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124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4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AA2-52A7-4B12-8960-E190721FDE85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2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3C5D-4C36-41A3-A798-8D931C8D4BB3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45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A8B1-0575-443F-A36F-69A8D9F8A389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15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785D-91BD-4CE2-BDA7-6839A1DCA0A2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5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F5FE-EA05-4D0E-9F52-D86D43E6A2A1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56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AB463-5572-46EC-99E1-8684408D40D7}" type="datetime1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979-FFB8-4BCE-9CC9-D4150A1A91D2}" type="datetime1">
              <a:rPr lang="en-GB" smtClean="0"/>
              <a:t>24/03/2022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66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378F-70C1-4CC0-AF0C-BDEDB48C1E6A}" type="datetime1">
              <a:rPr lang="en-GB" smtClean="0"/>
              <a:t>24/03/2022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21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BCB0-8BC1-4A47-898D-96D6F8DB8AC5}" type="datetime1">
              <a:rPr lang="en-GB" smtClean="0"/>
              <a:t>24/03/2022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5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28E8-1198-4F66-ADA1-FC3B6F2316F4}" type="datetime1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1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32EA-A3AB-4F3C-A68D-1E9B432AECD0}" type="datetime1">
              <a:rPr lang="en-GB" smtClean="0"/>
              <a:t>24/03/2022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5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8BA4-CBC9-4C5B-8A4F-8472D77DD69D}" type="datetime1">
              <a:rPr lang="en-GB" smtClean="0"/>
              <a:t>24/03/2022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25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suomenluonto.fi/kategoria/kotona/arjen-valinnat/" TargetMode="External"/><Relationship Id="rId3" Type="http://schemas.openxmlformats.org/officeDocument/2006/relationships/image" Target="../media/image2.jpg"/><Relationship Id="rId7" Type="http://schemas.openxmlformats.org/officeDocument/2006/relationships/hyperlink" Target="https://www.nuukuusviikko.fi/toimintaideoita/tvp-opas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wwr.eu/" TargetMode="External"/><Relationship Id="rId5" Type="http://schemas.openxmlformats.org/officeDocument/2006/relationships/hyperlink" Target="https://havikkiviikko.fi/" TargetMode="External"/><Relationship Id="rId4" Type="http://schemas.openxmlformats.org/officeDocument/2006/relationships/hyperlink" Target="https://padlet.com/ymparistokasvatus/siivoustalkoot" TargetMode="External"/><Relationship Id="rId9" Type="http://schemas.openxmlformats.org/officeDocument/2006/relationships/hyperlink" Target="http://alaosta.f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9B1EBB4-B303-4007-A662-A5430FE389A5}"/>
              </a:ext>
            </a:extLst>
          </p:cNvPr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241546" y="148640"/>
            <a:ext cx="6995663" cy="3207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KIRJE KOULUILLE</a:t>
            </a:r>
            <a:endParaRPr lang="en-GB" sz="600" spc="30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BB1987-4512-46A3-A04B-B4090D929B17}"/>
              </a:ext>
            </a:extLst>
          </p:cNvPr>
          <p:cNvSpPr txBox="1">
            <a:spLocks/>
          </p:cNvSpPr>
          <p:nvPr/>
        </p:nvSpPr>
        <p:spPr>
          <a:xfrm>
            <a:off x="519728" y="1940842"/>
            <a:ext cx="6520219" cy="5070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2400">
                <a:solidFill>
                  <a:srgbClr val="233342"/>
                </a:solidFill>
                <a:latin typeface="Montserrat ExtraBold" panose="00000900000000000000" pitchFamily="2" charset="0"/>
              </a:rPr>
              <a:t>Tapahtumakalenteri</a:t>
            </a:r>
            <a:endParaRPr lang="en-GB" sz="2400">
              <a:solidFill>
                <a:srgbClr val="233342"/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18293DF-3493-43D9-9FC0-B5D9CA6CF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9286" y="2904829"/>
            <a:ext cx="6019701" cy="4629446"/>
          </a:xfrm>
          <a:noFill/>
          <a:ln w="63500" cap="flat">
            <a:solidFill>
              <a:srgbClr val="81DFB9"/>
            </a:solidFill>
            <a:miter lim="800000"/>
          </a:ln>
        </p:spPr>
        <p:txBody>
          <a:bodyPr vert="horz" lIns="252000" tIns="180000" rIns="180000" bIns="25200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fi-FI" sz="140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Nuukuusviikko vk 17 </a:t>
            </a:r>
            <a:endParaRPr lang="fi-FI" sz="1400" dirty="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4"/>
              </a:rPr>
              <a:t>Koululaisten siivoustalkoot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fi-FI" sz="12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(13.5. lähettyvillä)</a:t>
            </a: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5"/>
              </a:rPr>
              <a:t>Hävikkiviikko vk 37 </a:t>
            </a:r>
            <a:endParaRPr lang="fi-FI" sz="140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6"/>
              </a:rPr>
              <a:t>Euroopan jätteen vähentämisen viikko vk 47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 </a:t>
            </a:r>
            <a:endParaRPr lang="fi-FI" sz="1400" dirty="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White </a:t>
            </a:r>
            <a:r>
              <a:rPr lang="fi-FI" sz="1400" dirty="0" err="1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Monday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fi-FI" sz="12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(vastuullisen kuluttamisen päivä)</a:t>
            </a: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7"/>
              </a:rPr>
              <a:t>Tavaranvaihtopäivä</a:t>
            </a:r>
            <a:endParaRPr lang="fi-FI" sz="1400" dirty="0">
              <a:solidFill>
                <a:srgbClr val="233342"/>
              </a:solidFill>
              <a:latin typeface="Open Sans"/>
              <a:ea typeface="Open Sans"/>
              <a:cs typeface="Open Sans"/>
            </a:endParaRP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8"/>
              </a:rPr>
              <a:t>Turhake-äänestys</a:t>
            </a:r>
          </a:p>
          <a:p>
            <a:pPr>
              <a:lnSpc>
                <a:spcPct val="150000"/>
              </a:lnSpc>
            </a:pP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ÄOM-päivä - Älä osta 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9"/>
              </a:rPr>
              <a:t>mitään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-päivä</a:t>
            </a:r>
            <a:r>
              <a:rPr lang="fi-FI" sz="14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fi-FI" sz="1200" dirty="0">
                <a:solidFill>
                  <a:srgbClr val="233342"/>
                </a:solidFill>
                <a:latin typeface="Open Sans"/>
                <a:ea typeface="Open Sans"/>
                <a:cs typeface="Open Sans"/>
              </a:rPr>
              <a:t>(marraskuun lopulla)</a:t>
            </a:r>
          </a:p>
          <a:p>
            <a:pPr>
              <a:lnSpc>
                <a:spcPct val="150000"/>
              </a:lnSpc>
            </a:pPr>
            <a:endParaRPr lang="fi-FI" sz="140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99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CA341CEA695BE4469AED5A4CE0E793DD" ma:contentTypeVersion="13" ma:contentTypeDescription="Luo uusi asiakirja." ma:contentTypeScope="" ma:versionID="bc7fb4877fadd2b70feae5d928b3a5b7">
  <xsd:schema xmlns:xsd="http://www.w3.org/2001/XMLSchema" xmlns:xs="http://www.w3.org/2001/XMLSchema" xmlns:p="http://schemas.microsoft.com/office/2006/metadata/properties" xmlns:ns2="97798e35-6295-4fad-99fc-4a7e545c8655" xmlns:ns3="a2c1fbe0-0553-4a4a-a204-fee0165615f9" targetNamespace="http://schemas.microsoft.com/office/2006/metadata/properties" ma:root="true" ma:fieldsID="042d507544c2f3307fa08180bdd50332" ns2:_="" ns3:_="">
    <xsd:import namespace="97798e35-6295-4fad-99fc-4a7e545c8655"/>
    <xsd:import namespace="a2c1fbe0-0553-4a4a-a204-fee0165615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98e35-6295-4fad-99fc-4a7e545c86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c1fbe0-0553-4a4a-a204-fee0165615f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68B90F-BD80-4BFC-B8E8-88CDA6856F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798e35-6295-4fad-99fc-4a7e545c8655"/>
    <ds:schemaRef ds:uri="a2c1fbe0-0553-4a4a-a204-fee0165615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B00F5F-ACCE-4D32-B000-D40E1F5A7F4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9D11E2F-50F5-4478-A03A-32EE5AFBDB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48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Montserrat SemiBold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 Telkkä</dc:creator>
  <cp:lastModifiedBy>Telkkä Mika Veli Santeri</cp:lastModifiedBy>
  <cp:revision>43</cp:revision>
  <dcterms:created xsi:type="dcterms:W3CDTF">2021-10-25T08:37:10Z</dcterms:created>
  <dcterms:modified xsi:type="dcterms:W3CDTF">2022-03-24T11:53:54Z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0x010100CA341CEA695BE4469AED5A4CE0E793DD</vt:lpwstr>
  </property>
</Properties>
</file>