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10691813" cy="7559675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342"/>
    <a:srgbClr val="FFFF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637-D823-42AA-847C-74C086B45F7E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D265E-5454-4B76-943D-31F0ECA481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2374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4AF5B-9728-42CE-83B5-C878D4CA8BB6}" type="datetimeFigureOut">
              <a:rPr lang="en-GB" smtClean="0"/>
              <a:t>15/12/2021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26D59-4C20-462E-A896-24D5CECCF2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124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35288" y="857250"/>
            <a:ext cx="32734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48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35288" y="857250"/>
            <a:ext cx="3273425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441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6C40-D125-4056-AF00-0079FFFB5FFE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514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5937-F090-45D9-8EAA-1FCB7091DA77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435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5ED5E-9D86-48DF-BF7A-BA4E533619A4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675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4FC7-EC22-475A-8308-E457D051D2B0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9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A27C1-0D59-4E41-80C5-318AB40207E8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085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2F02A-09C1-47AB-B95F-0636E78BA07F}" type="datetime1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39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A2BE-EE9D-4C6E-AE2C-49832E211CD9}" type="datetime1">
              <a:rPr lang="en-GB" smtClean="0"/>
              <a:t>15/12/2021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29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2C445-E7E7-4F3E-BBDA-730DA16F292C}" type="datetime1">
              <a:rPr lang="en-GB" smtClean="0"/>
              <a:t>15/12/2021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04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7FF83-7E00-4955-9833-70466CA18C64}" type="datetime1">
              <a:rPr lang="en-GB" smtClean="0"/>
              <a:t>15/12/2021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91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E6188-64FC-4D56-BD2B-489824FFEFBA}" type="datetime1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27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F7F2-BF77-4BCD-9010-FE57C7185CB9}" type="datetime1">
              <a:rPr lang="en-GB" smtClean="0"/>
              <a:t>15/12/2021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177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2FC05-C952-40CA-B8CE-1ED623F5196D}" type="datetime1">
              <a:rPr lang="en-GB" smtClean="0"/>
              <a:t>15/12/2021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C4E0D-2FB6-4DD6-9704-C7A2E0BC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1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093" y="987302"/>
            <a:ext cx="2734571" cy="815615"/>
          </a:xfrm>
          <a:solidFill>
            <a:srgbClr val="233342"/>
          </a:solidFill>
        </p:spPr>
        <p:txBody>
          <a:bodyPr lIns="252000" bIns="180000">
            <a:noAutofit/>
          </a:bodyPr>
          <a:lstStyle/>
          <a:p>
            <a:pPr algn="l"/>
            <a:r>
              <a:rPr lang="en-GB" sz="3000">
                <a:solidFill>
                  <a:schemeClr val="bg1"/>
                </a:solidFill>
                <a:latin typeface="Montserrat ExtraBold" panose="00000900000000000000" pitchFamily="2" charset="0"/>
              </a:rPr>
              <a:t>Tavoitteita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912" y="1802929"/>
            <a:ext cx="9517114" cy="5175841"/>
          </a:xfrm>
          <a:solidFill>
            <a:srgbClr val="FFFFFF">
              <a:alpha val="50000"/>
            </a:srgbClr>
          </a:solidFill>
        </p:spPr>
        <p:txBody>
          <a:bodyPr lIns="288000" tIns="288000">
            <a:noAutofit/>
          </a:bodyPr>
          <a:lstStyle/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Oikeaoppinen lajittelu luokissa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Koululla toteutetaan fiksua ja kustannustehokasta jätehuoltoa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Ruokajätteen määrän vähentäminen koulun ruokailussa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Jaetaan tietoa jätteistä, lajittelusta, mitä jätteille tapahtuu, jne.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tilojen yhteiskäyttöä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liikuntavälineiden yhteiskäyttöä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lainaustoimintaa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materiaalien kierrätystä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kierrätysmateriaalien käyttöä oppitunneilla (käsityöt, kuvis)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vuokrausmahdollisuuksia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Korjataan, hoidetaan, huolletaan enemmän kouluissa itse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Vaikutetaan asenteisiin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Haastetaan projekteihin mukaan muita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Lisätään yhteistyötä eri tahojen kanssa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Opetellaan kriittistä medialukutaitoa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Eri jätejakeiden määrän vähentäminen luokissa (biojäte, paperi, kartonki, lasi, metalli, muovi, vaarallinen jäte, SER-romu, ym.)</a:t>
            </a:r>
            <a:endParaRPr lang="en-GB" sz="100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6392" y="31740"/>
            <a:ext cx="6455907" cy="236948"/>
          </a:xfrm>
          <a:prstGeom prst="rect">
            <a:avLst/>
          </a:prstGeom>
        </p:spPr>
        <p:txBody>
          <a:bodyPr vert="horz" lIns="64653" tIns="32326" rIns="64653" bIns="32326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TOIMINTAMALLIN TAVOITTEITA JA TEKOJA</a:t>
            </a:r>
          </a:p>
        </p:txBody>
      </p:sp>
    </p:spTree>
    <p:extLst>
      <p:ext uri="{BB962C8B-B14F-4D97-AF65-F5344CB8AC3E}">
        <p14:creationId xmlns:p14="http://schemas.microsoft.com/office/powerpoint/2010/main" val="89099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094" y="987302"/>
            <a:ext cx="1889182" cy="815615"/>
          </a:xfrm>
          <a:solidFill>
            <a:srgbClr val="233342"/>
          </a:solidFill>
        </p:spPr>
        <p:txBody>
          <a:bodyPr lIns="252000" bIns="180000">
            <a:noAutofit/>
          </a:bodyPr>
          <a:lstStyle/>
          <a:p>
            <a:pPr algn="l"/>
            <a:r>
              <a:rPr lang="en-GB" sz="3000">
                <a:solidFill>
                  <a:schemeClr val="bg1"/>
                </a:solidFill>
                <a:latin typeface="Montserrat ExtraBold" panose="00000900000000000000" pitchFamily="2" charset="0"/>
              </a:rPr>
              <a:t>Tekoja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276" y="987303"/>
            <a:ext cx="7634377" cy="5991468"/>
          </a:xfrm>
          <a:solidFill>
            <a:srgbClr val="FFFFFF">
              <a:alpha val="50000"/>
            </a:srgbClr>
          </a:solidFill>
        </p:spPr>
        <p:txBody>
          <a:bodyPr lIns="288000" tIns="288000">
            <a:noAutofit/>
          </a:bodyPr>
          <a:lstStyle/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Lajitteluastiat luokkiin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Ruokajätteen määrän seuraaminen (biojäte)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Käsitellään jätteen määrän vähentämistä ruokalassa/luokassa ja mietitään keinoja sen vähentämiseen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 tehdään tekoja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Hankinnat–aloite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Kierrätysmateriaalien hankinta käsitöihin ja kuvaamataitoon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Kannustetaan tavaranvaihtopäiviin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Koulun liikuntavälineiden yhteiskäyttö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Kartoitetaan koululuokassa syntyvien jätteiden määriä (käsipaperi, kartonki, paperi, jne.)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Onko koulun pihalla kaikki tarvittavat jäteastiat?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Onko astioita oikeat määrät?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Onko pihalla olevien jäteastioiden tyhjennysväli sopiva?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Asennekampanja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Kalusteiden korjaus, hoito, huolto, kierrättäminen (rehtori, kaupunki, oppiaineisiin)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Anna jotain muuta – juhlat, synttärit, joulut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Lainaa: kirjastoauto, tietokone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Yhteiskäyttötilat (Varaamo, Flextila.com)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Lajittele oikein –ohjeistus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Tieto, mitä jätteille tapahtuu?</a:t>
            </a:r>
          </a:p>
          <a:p>
            <a:pPr marL="144000" indent="-144000" algn="l">
              <a:buFont typeface="Arial" panose="020B0604020202020204" pitchFamily="34" charset="0"/>
              <a:buChar char="•"/>
            </a:pPr>
            <a:r>
              <a:rPr lang="fi-FI" sz="1000">
                <a:solidFill>
                  <a:srgbClr val="23334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Medialukutaito: tehdään vastamainoksia</a:t>
            </a:r>
            <a:endParaRPr lang="en-GB" sz="1000">
              <a:solidFill>
                <a:srgbClr val="23334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6392" y="31740"/>
            <a:ext cx="6455907" cy="236948"/>
          </a:xfrm>
          <a:prstGeom prst="rect">
            <a:avLst/>
          </a:prstGeom>
        </p:spPr>
        <p:txBody>
          <a:bodyPr vert="horz" lIns="64653" tIns="32326" rIns="64653" bIns="32326" rtlCol="0" anchor="b">
            <a:no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00" spc="300">
                <a:solidFill>
                  <a:schemeClr val="bg1"/>
                </a:solidFill>
                <a:latin typeface="Montserrat SemiBold" panose="00000700000000000000" pitchFamily="2" charset="0"/>
              </a:rPr>
              <a:t>KOHTI ZERO WASTE -KOULUA  |  TOIMINTAMALLIN TAVOITTEITA JA TEKOJA</a:t>
            </a:r>
          </a:p>
        </p:txBody>
      </p:sp>
    </p:spTree>
    <p:extLst>
      <p:ext uri="{BB962C8B-B14F-4D97-AF65-F5344CB8AC3E}">
        <p14:creationId xmlns:p14="http://schemas.microsoft.com/office/powerpoint/2010/main" val="41727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238</Words>
  <Application>Microsoft Office PowerPoint</Application>
  <PresentationFormat>Custom</PresentationFormat>
  <Paragraphs>40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Montserrat ExtraBold</vt:lpstr>
      <vt:lpstr>Montserrat SemiBold</vt:lpstr>
      <vt:lpstr>Open Sans</vt:lpstr>
      <vt:lpstr>Office Theme</vt:lpstr>
      <vt:lpstr>Tavoitteita</vt:lpstr>
      <vt:lpstr>Tekoja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 Telkkä</dc:creator>
  <cp:lastModifiedBy>Telkkä Mika Veli Santeri</cp:lastModifiedBy>
  <cp:revision>40</cp:revision>
  <dcterms:created xsi:type="dcterms:W3CDTF">2021-10-25T08:37:10Z</dcterms:created>
  <dcterms:modified xsi:type="dcterms:W3CDTF">2021-12-15T07:36:32Z</dcterms:modified>
</cp:coreProperties>
</file>